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E5E2-9F92-B740-88F9-C3A6A9C5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B5A81-A335-3841-9C7A-0B25F0B3D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5287-599D-B048-95D8-3EBECA2B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2ADE-75D1-B44D-B041-07253D5D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4D9C-ECB4-E445-9698-8B3F1494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BA63-19C9-4C49-9822-12E91937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8FB8-CF73-F34C-8B9C-6D2CB798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C9A1-E98D-4F46-AABC-AF656CBE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D6928-E7A2-2748-AD41-11BBFD91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30EA1-FA96-C247-B068-ECCC98FD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77BF7-3C38-5046-8FF7-B612BB1BF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D3772-EC89-DE4B-8858-052D7C73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67C3D-B571-D244-B15A-68FECE8C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5DF3-6F99-3049-80AA-F15B88F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C5F3-62D9-5C4C-B299-A858B1CB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576C-EBD3-F945-B126-2FBE32AF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1BC7-E062-F747-B8E3-AB22963D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EA9E7-56DD-E24F-8E5D-235997F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8087-9ECA-0A4A-A3C1-50B11079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9BED-A3FA-3240-B34D-D0259578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B06D-6F02-A546-BFD4-5C0817F8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64BCA-89FD-E847-B557-277F5C99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34C9-B950-4144-96FD-75A03713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2CD2-289D-4E46-A42B-1053078E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3830-9A56-494B-AB26-18FA2CA9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B1DD-31B6-A04F-8130-B0D6A00D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BC66-7E37-294D-82D4-7B4A7A86F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0DD81-9889-4E4E-ACA9-FE8648DC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E9A45-E95F-E94D-AFD3-7E50159D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1CA07-7A79-BA40-AA88-AB889A88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49458-AC39-6041-952B-03AB04C9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832-79CA-0F48-B974-04E16CAA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C591-1329-654D-A9AA-32096DCD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B5B83-5248-8A47-BBBA-0523F546C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A6850-C28D-E64B-9B6C-755C5E99C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BE827-97C9-0848-9BD5-B7FD7758D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26138-8545-2840-9065-2E900425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BD90C-321B-F541-B6CC-64837B9F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BA58E-4FEE-A141-B2BE-58CD9143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7995-21A7-BB4A-8D64-306E75A9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E30C6-3E7F-6C49-9B95-C92F2D9E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9D67-98DD-3A4C-A0D2-82EEA51A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5BC08-3D3F-3447-AB24-FCF78702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BC614-5B09-854C-8BA7-0CBEF312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EEB0B-A958-8647-B762-034E768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C24AB-8292-C74A-A646-D9ACBECE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A342-565A-CF40-84AB-9AC0BD9D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1030-8A90-8242-B9EE-D27A856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29B5C-D91C-794E-B5B3-EA316F8B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8FFB-460D-E145-8153-E8F74EB5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D29D7-DF69-3248-8525-4C7654B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AEE66-7739-874A-B565-F9F53DD8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EF00-32B3-8746-8B87-DEE98457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43D5F-6BCA-F043-B172-96AC2C4EF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0E8B2-8BB7-454D-A15A-EF7DF323C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D20F5-66DB-F84C-9857-78B13ECB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336C-3211-3244-AA2D-FC04E23E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F8EB9-C11E-A04E-BEE2-E2FB17BD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CD455-268F-2245-AC56-58C0C1CB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8B3A-7103-AF45-8794-130C34D6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F458-E26D-474A-9657-9D3631CCC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8B23-CC6C-2049-9599-FA9796A67157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9A899-165B-2445-AC7D-0A5FCA83B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D6EB-81DE-2347-955D-5E33F8C54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C021-4D2A-B845-8222-A1C2CB5D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548E78-46B6-144A-B81D-94DF683DF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802491D0-A509-2C45-A2D6-13FA2A69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22" y="-988497"/>
            <a:ext cx="7537622" cy="4239912"/>
          </a:xfrm>
          <a:prstGeom prst="rect">
            <a:avLst/>
          </a:prstGeom>
        </p:spPr>
      </p:pic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B9C4479-459D-9644-857F-61686B515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31" y="2990335"/>
            <a:ext cx="1108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Cortes</dc:creator>
  <cp:lastModifiedBy>Val Cortes</cp:lastModifiedBy>
  <cp:revision>1</cp:revision>
  <dcterms:created xsi:type="dcterms:W3CDTF">2022-01-25T20:02:39Z</dcterms:created>
  <dcterms:modified xsi:type="dcterms:W3CDTF">2022-01-31T18:45:51Z</dcterms:modified>
</cp:coreProperties>
</file>